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4" name="Picture 2" descr="C:\Users\402-1\Desktop\20210601_104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77551"/>
            <a:ext cx="2489448" cy="186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9" y="748504"/>
            <a:ext cx="2660071" cy="199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60314"/>
            <a:ext cx="2705472" cy="202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30" y="914623"/>
            <a:ext cx="2680275" cy="389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44637"/>
            <a:ext cx="28463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3186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424</cp:revision>
  <cp:lastPrinted>2021-02-04T07:26:50Z</cp:lastPrinted>
  <dcterms:created xsi:type="dcterms:W3CDTF">2015-10-13T08:15:21Z</dcterms:created>
  <dcterms:modified xsi:type="dcterms:W3CDTF">2021-06-22T10:08:37Z</dcterms:modified>
</cp:coreProperties>
</file>